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89" r:id="rId38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0A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1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B3318-D5AB-4C31-959C-4A6505517402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5779A1-4DE0-4A85-993C-8DCB5BBB13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707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121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056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601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773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039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075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7029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001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380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8229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2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7943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692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311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8855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9715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942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1873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7860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80733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598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906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301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3560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6327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6005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7151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55981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9798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5234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286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6347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274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114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607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39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779A1-4DE0-4A85-993C-8DCB5BBB13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826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51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59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93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6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84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62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04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053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45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78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68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5EB1D-F536-4923-8EBF-67D0AE665C1A}" type="datetimeFigureOut">
              <a:rPr lang="zh-CN" altLang="en-US" smtClean="0"/>
              <a:t>2018/6/9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E846D-4B6E-4D06-9860-46122CB747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18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494748" y="1888392"/>
            <a:ext cx="2880000" cy="2880000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674634" y="1707497"/>
            <a:ext cx="335902" cy="335902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166364" y="4537926"/>
            <a:ext cx="416767" cy="411361"/>
          </a:xfrm>
          <a:prstGeom prst="rect">
            <a:avLst/>
          </a:prstGeom>
          <a:solidFill>
            <a:srgbClr val="C60A87"/>
          </a:solidFill>
          <a:ln>
            <a:solidFill>
              <a:srgbClr val="C60A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10536" y="2605117"/>
            <a:ext cx="18774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</a:t>
            </a:r>
            <a:endParaRPr lang="zh-CN" altLang="en-US" sz="8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73631" y="465571"/>
            <a:ext cx="96650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spc="5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of Common Methods </a:t>
            </a:r>
            <a:r>
              <a:rPr lang="zh-CN" altLang="en-US" sz="2400" spc="55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zh-CN" sz="2400" spc="55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Stereo Matching</a:t>
            </a:r>
            <a:endParaRPr lang="zh-CN" altLang="en-US" sz="2400" spc="5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596858" y="5940540"/>
            <a:ext cx="1901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Xinliang Zhong</a:t>
            </a:r>
            <a:endParaRPr lang="zh-CN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53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524" y="0"/>
            <a:ext cx="84767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7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077730" y="0"/>
            <a:ext cx="4249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Disparity and depth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60786" y="590944"/>
            <a:ext cx="8994058" cy="6344975"/>
            <a:chOff x="1560786" y="590944"/>
            <a:chExt cx="8994058" cy="6344975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0786" y="590944"/>
              <a:ext cx="8979896" cy="6267055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9111809" y="6614075"/>
              <a:ext cx="1443035" cy="321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053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850" y="157162"/>
            <a:ext cx="697230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291" y="708454"/>
            <a:ext cx="8897336" cy="598478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36109" y="62123"/>
            <a:ext cx="6934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 stereo vision system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550" y="708454"/>
            <a:ext cx="2901787" cy="15399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8385" y="4810897"/>
            <a:ext cx="1946997" cy="198763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rot="20291949">
            <a:off x="10476401" y="4234249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</a:rPr>
              <a:t>？？？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8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22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335" y="610030"/>
            <a:ext cx="9678430" cy="617086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09318" y="0"/>
            <a:ext cx="4650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Calibration</a:t>
            </a:r>
            <a:r>
              <a:rPr lang="zh-CN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offline</a:t>
            </a:r>
            <a:r>
              <a:rPr lang="zh-CN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4852086" y="1911178"/>
            <a:ext cx="6030098" cy="823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4852086" y="2224216"/>
            <a:ext cx="3138617" cy="123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4852086" y="3184263"/>
            <a:ext cx="5502876" cy="424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03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06" y="444842"/>
            <a:ext cx="10109749" cy="641315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316626" y="-8238"/>
            <a:ext cx="2698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Rectification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16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724" y="534043"/>
            <a:ext cx="9763125" cy="60864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85376" y="0"/>
            <a:ext cx="4771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Stereo Correspondence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4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480" y="761953"/>
            <a:ext cx="9929555" cy="609604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73917" y="0"/>
            <a:ext cx="2894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Triangulation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63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940" y="1232114"/>
            <a:ext cx="8994818" cy="556822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81332" y="115330"/>
            <a:ext cx="4814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module in stereo vision</a:t>
            </a:r>
            <a:r>
              <a:rPr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81332" y="750666"/>
            <a:ext cx="47933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crucial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this technology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34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181601" y="433136"/>
            <a:ext cx="21707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CN" alt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96189" y="1521967"/>
            <a:ext cx="64155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· Introduction to stereo vision 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96189" y="2465259"/>
            <a:ext cx="77123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· Overview of a stereo vision system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96189" y="3408551"/>
            <a:ext cx="6914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· Algorithms for stereo matching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96189" y="4351843"/>
            <a:ext cx="30786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· Applications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33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63" y="0"/>
            <a:ext cx="74275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2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933" y="0"/>
            <a:ext cx="7452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0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458" y="0"/>
            <a:ext cx="73230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9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386" y="0"/>
            <a:ext cx="7535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3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449" y="0"/>
            <a:ext cx="7479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0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513" y="0"/>
            <a:ext cx="7382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26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934110" y="0"/>
            <a:ext cx="5073825" cy="669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Stereo matching problem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14400" y="602905"/>
            <a:ext cx="11139588" cy="13747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the taxonomy proposed in [1] most stereo algorithms</a:t>
            </a:r>
          </a:p>
          <a:p>
            <a:pPr>
              <a:lnSpc>
                <a:spcPts val="5000"/>
              </a:lnSpc>
            </a:pP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(subset of) these steps: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69029" y="1816981"/>
            <a:ext cx="6167964" cy="26571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ts val="5000"/>
              </a:lnSpc>
              <a:buAutoNum type="arabicParenR"/>
            </a:pPr>
            <a:r>
              <a:rPr lang="en-US" altLang="zh-CN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Matching cost computation</a:t>
            </a:r>
          </a:p>
          <a:p>
            <a:pPr marL="514350" indent="-514350">
              <a:lnSpc>
                <a:spcPts val="5000"/>
              </a:lnSpc>
              <a:buAutoNum type="arabicParenR"/>
            </a:pPr>
            <a:r>
              <a:rPr lang="en-US" altLang="zh-CN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 aggregation</a:t>
            </a:r>
          </a:p>
          <a:p>
            <a:pPr marL="514350" indent="-514350">
              <a:lnSpc>
                <a:spcPts val="5000"/>
              </a:lnSpc>
              <a:buAutoNum type="arabicParenR"/>
            </a:pPr>
            <a:r>
              <a:rPr lang="en-US" altLang="zh-CN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Disparity computation/optimization</a:t>
            </a:r>
          </a:p>
          <a:p>
            <a:pPr marL="514350" indent="-514350">
              <a:lnSpc>
                <a:spcPts val="5000"/>
              </a:lnSpc>
              <a:buAutoNum type="arabicParenR"/>
            </a:pPr>
            <a:r>
              <a:rPr lang="en-US" altLang="zh-CN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Disparity refinement</a:t>
            </a:r>
            <a:endParaRPr lang="en-US" altLang="zh-CN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14400" y="4200862"/>
            <a:ext cx="10259475" cy="2657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CN" sz="32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 algorithms perform:</a:t>
            </a:r>
          </a:p>
          <a:p>
            <a:pPr>
              <a:lnSpc>
                <a:spcPts val="5000"/>
              </a:lnSpc>
            </a:pP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=&gt; 2 =&gt;3 (with a simple Winner Takes All (WTA) strategy)</a:t>
            </a:r>
          </a:p>
          <a:p>
            <a:pPr>
              <a:lnSpc>
                <a:spcPts val="5000"/>
              </a:lnSpc>
            </a:pPr>
            <a:r>
              <a:rPr lang="en-US" altLang="zh-CN" sz="3200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 Algorithms perform:</a:t>
            </a:r>
          </a:p>
          <a:p>
            <a:pPr>
              <a:lnSpc>
                <a:spcPts val="5000"/>
              </a:lnSpc>
            </a:pP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(=&gt;2) =&gt;3 (with global or semi-global reasoning)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19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376" y="0"/>
            <a:ext cx="91712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44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877" y="0"/>
            <a:ext cx="9374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8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568459" y="371581"/>
            <a:ext cx="57400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stereo vision</a:t>
            </a:r>
            <a:r>
              <a:rPr lang="zh-CN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  <a:endParaRPr lang="zh-CN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96189" y="1264133"/>
            <a:ext cx="103872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ts val="6000"/>
              </a:lnSpc>
              <a:buSzPct val="60000"/>
              <a:buFont typeface="Wingdings" panose="05000000000000000000" pitchFamily="2" charset="2"/>
              <a:buChar char="Ø"/>
            </a:pPr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a technique aimed at inferring </a:t>
            </a:r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depth</a:t>
            </a:r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two or more cameras</a:t>
            </a:r>
          </a:p>
          <a:p>
            <a:pPr marL="571500" indent="-571500">
              <a:lnSpc>
                <a:spcPts val="6000"/>
              </a:lnSpc>
              <a:buSzPct val="60000"/>
              <a:buFont typeface="Wingdings" panose="05000000000000000000" pitchFamily="2" charset="2"/>
              <a:buChar char="Ø"/>
            </a:pPr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Wide research topic in computer vision</a:t>
            </a:r>
          </a:p>
          <a:p>
            <a:pPr marL="571500" indent="-571500">
              <a:lnSpc>
                <a:spcPts val="6000"/>
              </a:lnSpc>
              <a:buSzPct val="60000"/>
              <a:buFont typeface="Wingdings" panose="05000000000000000000" pitchFamily="2" charset="2"/>
              <a:buChar char="Ø"/>
            </a:pPr>
            <a:r>
              <a:rPr lang="en-US" altLang="zh-CN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seminar is concerned with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26105" y="4362097"/>
            <a:ext cx="5617243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inocular stereo vision systems</a:t>
            </a:r>
          </a:p>
          <a:p>
            <a:pPr marL="285750" indent="-28575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dense stereo algorithms</a:t>
            </a:r>
          </a:p>
          <a:p>
            <a:pPr marL="285750" indent="-285750">
              <a:lnSpc>
                <a:spcPts val="5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tereo vision applications</a:t>
            </a:r>
            <a:endParaRPr lang="zh-CN" altLang="en-US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413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36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45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04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06371" y="868061"/>
            <a:ext cx="11734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MT"/>
              </a:rPr>
              <a:t>[1] D</a:t>
            </a:r>
            <a:r>
              <a:rPr lang="en-US" altLang="zh-CN" dirty="0">
                <a:latin typeface="ArialMT"/>
              </a:rPr>
              <a:t>. </a:t>
            </a:r>
            <a:r>
              <a:rPr lang="en-US" altLang="zh-CN" dirty="0" err="1">
                <a:latin typeface="ArialMT"/>
              </a:rPr>
              <a:t>Scharstein</a:t>
            </a:r>
            <a:r>
              <a:rPr lang="en-US" altLang="zh-CN" dirty="0">
                <a:latin typeface="ArialMT"/>
              </a:rPr>
              <a:t> and R. </a:t>
            </a:r>
            <a:r>
              <a:rPr lang="en-US" altLang="zh-CN" dirty="0" err="1">
                <a:latin typeface="ArialMT"/>
              </a:rPr>
              <a:t>Szeliski</a:t>
            </a:r>
            <a:r>
              <a:rPr lang="en-US" altLang="zh-CN" dirty="0">
                <a:latin typeface="ArialMT"/>
              </a:rPr>
              <a:t>, A taxonomy and evaluation of dense two-frame stereo correspondence </a:t>
            </a:r>
            <a:r>
              <a:rPr lang="en-US" altLang="zh-CN" dirty="0" smtClean="0">
                <a:latin typeface="ArialMT"/>
              </a:rPr>
              <a:t>algorithms </a:t>
            </a:r>
            <a:r>
              <a:rPr lang="fr-FR" altLang="zh-CN" dirty="0" smtClean="0">
                <a:latin typeface="ArialMT"/>
              </a:rPr>
              <a:t>Int</a:t>
            </a:r>
            <a:r>
              <a:rPr lang="fr-FR" altLang="zh-CN" dirty="0">
                <a:latin typeface="ArialMT"/>
              </a:rPr>
              <a:t>. Jour. Computer Vision, 47(1/2/3):7–42, </a:t>
            </a:r>
            <a:r>
              <a:rPr lang="fr-FR" altLang="zh-CN" dirty="0" smtClean="0">
                <a:latin typeface="ArialMT"/>
              </a:rPr>
              <a:t>2002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751110" y="197963"/>
            <a:ext cx="20104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9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2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3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713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600116" y="0"/>
            <a:ext cx="3227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zh-CN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20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486201" y="20996"/>
            <a:ext cx="35846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 camera</a:t>
            </a:r>
            <a:endParaRPr lang="zh-CN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15" y="1124981"/>
            <a:ext cx="3911727" cy="5381662"/>
          </a:xfrm>
          <a:prstGeom prst="rect">
            <a:avLst/>
          </a:prstGeom>
        </p:spPr>
      </p:pic>
      <p:pic>
        <p:nvPicPr>
          <p:cNvPr id="1026" name="Picture 2" descr="http://i3.kym-cdn.com/news_feeds/icons/mobile/000/021/832/46c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954" y="3598651"/>
            <a:ext cx="5363130" cy="3016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4210142" y="820181"/>
            <a:ext cx="8044190" cy="2657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(real) points (P and 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Q) project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 the </a:t>
            </a:r>
            <a:endParaRPr lang="en-US" altLang="zh-CN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same image point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 ≡ q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occurs for each 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point along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</a:t>
            </a:r>
          </a:p>
          <a:p>
            <a:pPr>
              <a:lnSpc>
                <a:spcPts val="4000"/>
              </a:lnSpc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of sight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optical illusions…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://is5.mzstatic.com/image/pf/us/r30/Purple5/v4/35/a6/5a/35a65a94-0235-be20-f2bc-faa657fe6452/pr_source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746" y="3598651"/>
            <a:ext cx="3016761" cy="3016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49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486201" y="20996"/>
            <a:ext cx="3633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Stereo camera</a:t>
            </a:r>
            <a:endParaRPr lang="zh-CN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64" y="637016"/>
            <a:ext cx="7915275" cy="51720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48496" y="5829849"/>
            <a:ext cx="107174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(or more)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can infer depth, by means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triangulation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if we are able to </a:t>
            </a:r>
            <a:r>
              <a:rPr lang="en-US" altLang="zh-CN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corresponding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(homologous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points in the two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61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945" y="769688"/>
            <a:ext cx="9201665" cy="594429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01171" y="156308"/>
            <a:ext cx="93304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altLang="zh-C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solve 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correspondence problem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09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077730" y="0"/>
            <a:ext cx="4036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Epipolar constraint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702879" y="646331"/>
            <a:ext cx="8851966" cy="6289588"/>
            <a:chOff x="1718594" y="568412"/>
            <a:chExt cx="8851966" cy="6289588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8594" y="568412"/>
              <a:ext cx="8851966" cy="6149544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9127524" y="6536156"/>
              <a:ext cx="1443035" cy="321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5655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275" y="568410"/>
            <a:ext cx="8709270" cy="588593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77730" y="0"/>
            <a:ext cx="4036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Epipolar constraint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4860324" y="5568778"/>
            <a:ext cx="1169773" cy="1647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834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StereoMatching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3507</TotalTime>
  <Words>328</Words>
  <Application>Microsoft Office PowerPoint</Application>
  <PresentationFormat>宽屏</PresentationFormat>
  <Paragraphs>86</Paragraphs>
  <Slides>37</Slides>
  <Notes>37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5" baseType="lpstr">
      <vt:lpstr>ArialMT</vt:lpstr>
      <vt:lpstr>宋体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StereoMatching</dc:title>
  <dc:creator>在 路上</dc:creator>
  <cp:lastModifiedBy>在 路上</cp:lastModifiedBy>
  <cp:revision>84</cp:revision>
  <dcterms:created xsi:type="dcterms:W3CDTF">2018-06-05T06:40:01Z</dcterms:created>
  <dcterms:modified xsi:type="dcterms:W3CDTF">2018-06-09T01:19:10Z</dcterms:modified>
</cp:coreProperties>
</file>